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bb72502212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bb72502212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bb72502212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bb72502212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bb72502212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bb72502212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bb725021b5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bb725021b5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bb7250221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bb7250221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bb72502212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bb7250221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bb72502212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bb7250221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bb72502212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bb7250221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bb72502212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bb72502212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bb72502212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bb72502212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bb72502212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bb72502212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 amt="43000"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mc:AlternateContent>
    <mc:Choice Requires="p14">
      <p:transition spd="slow" p14:dur="2600">
        <p:push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cycedmonds.org/" TargetMode="External"/><Relationship Id="rId4" Type="http://schemas.openxmlformats.org/officeDocument/2006/relationships/image" Target="../media/image1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Relationship Id="rId4" Type="http://schemas.openxmlformats.org/officeDocument/2006/relationships/image" Target="../media/image6.jpg"/><Relationship Id="rId5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Wondering how to access the reciprocal list?</a:t>
            </a:r>
            <a:endParaRPr/>
          </a:p>
        </p:txBody>
      </p:sp>
      <p:sp>
        <p:nvSpPr>
          <p:cNvPr id="85" name="Google Shape;85;p13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0000"/>
                </a:solidFill>
              </a:rPr>
              <a:t>Click here and follow these steps!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86" name="Google Shape;86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2200">
        <p:push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/>
          <p:nvPr>
            <p:ph type="ctrTitle"/>
          </p:nvPr>
        </p:nvSpPr>
        <p:spPr>
          <a:xfrm>
            <a:off x="1143000" y="841773"/>
            <a:ext cx="6858000" cy="7002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50"/>
              <a:t>Look for green check marks which indicate that this club has accepted us as reciprocal.</a:t>
            </a:r>
            <a:endParaRPr sz="3050"/>
          </a:p>
        </p:txBody>
      </p:sp>
      <p:sp>
        <p:nvSpPr>
          <p:cNvPr id="169" name="Google Shape;169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0" name="Google Shape;170;p22"/>
          <p:cNvSpPr txBox="1"/>
          <p:nvPr/>
        </p:nvSpPr>
        <p:spPr>
          <a:xfrm flipH="1">
            <a:off x="100" y="3769975"/>
            <a:ext cx="12576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Click to see next slide.</a:t>
            </a:r>
            <a:endParaRPr sz="21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5550" y="1541974"/>
            <a:ext cx="5542977" cy="309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2"/>
          <p:cNvSpPr/>
          <p:nvPr/>
        </p:nvSpPr>
        <p:spPr>
          <a:xfrm>
            <a:off x="7248075" y="1648625"/>
            <a:ext cx="788700" cy="7887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2600">
        <p:push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 txBox="1"/>
          <p:nvPr>
            <p:ph type="ctrTitle"/>
          </p:nvPr>
        </p:nvSpPr>
        <p:spPr>
          <a:xfrm>
            <a:off x="1069050" y="373450"/>
            <a:ext cx="3148800" cy="11520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Pick your club and click on the down arrow on the left.</a:t>
            </a:r>
            <a:endParaRPr sz="3000"/>
          </a:p>
        </p:txBody>
      </p:sp>
      <p:sp>
        <p:nvSpPr>
          <p:cNvPr id="178" name="Google Shape;17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9" name="Google Shape;179;p23"/>
          <p:cNvPicPr preferRelativeResize="0"/>
          <p:nvPr/>
        </p:nvPicPr>
        <p:blipFill rotWithShape="1">
          <a:blip r:embed="rId3">
            <a:alphaModFix/>
          </a:blip>
          <a:srcRect b="0" l="23005" r="0" t="0"/>
          <a:stretch/>
        </p:blipFill>
        <p:spPr>
          <a:xfrm>
            <a:off x="5053700" y="0"/>
            <a:ext cx="40903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3"/>
          <p:cNvSpPr/>
          <p:nvPr/>
        </p:nvSpPr>
        <p:spPr>
          <a:xfrm>
            <a:off x="4177650" y="1385825"/>
            <a:ext cx="788700" cy="394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3"/>
          <p:cNvSpPr txBox="1"/>
          <p:nvPr/>
        </p:nvSpPr>
        <p:spPr>
          <a:xfrm>
            <a:off x="0" y="2149975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Click to see next slide.</a:t>
            </a:r>
            <a:endParaRPr sz="21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2600">
        <p:push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/>
          <p:cNvSpPr txBox="1"/>
          <p:nvPr>
            <p:ph type="ctrTitle"/>
          </p:nvPr>
        </p:nvSpPr>
        <p:spPr>
          <a:xfrm>
            <a:off x="5644800" y="152400"/>
            <a:ext cx="2954400" cy="40272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50"/>
              <a:t>You will find all the information from that club that you need to contact them and use their reciprocal moorage.</a:t>
            </a:r>
            <a:endParaRPr sz="2950"/>
          </a:p>
        </p:txBody>
      </p:sp>
      <p:sp>
        <p:nvSpPr>
          <p:cNvPr id="187" name="Google Shape;187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8" name="Google Shape;18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323395" cy="4838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:push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go the CYCE website where you’ll see this. </a:t>
            </a:r>
            <a:endParaRPr/>
          </a:p>
        </p:txBody>
      </p:sp>
      <p:sp>
        <p:nvSpPr>
          <p:cNvPr id="92" name="Google Shape;92;p14"/>
          <p:cNvSpPr txBox="1"/>
          <p:nvPr>
            <p:ph idx="1" type="body"/>
          </p:nvPr>
        </p:nvSpPr>
        <p:spPr>
          <a:xfrm>
            <a:off x="628650" y="1369220"/>
            <a:ext cx="7886700" cy="756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https://www.cycedmonds.org/</a:t>
            </a:r>
            <a:endParaRPr/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4">
            <a:alphaModFix/>
          </a:blip>
          <a:srcRect b="3334" l="0" r="0" t="0"/>
          <a:stretch/>
        </p:blipFill>
        <p:spPr>
          <a:xfrm>
            <a:off x="4989950" y="2073300"/>
            <a:ext cx="4077676" cy="296787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/>
          <p:nvPr/>
        </p:nvSpPr>
        <p:spPr>
          <a:xfrm>
            <a:off x="5797300" y="877725"/>
            <a:ext cx="956100" cy="9561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" name="Google Shape;96;p14"/>
          <p:cNvSpPr txBox="1"/>
          <p:nvPr/>
        </p:nvSpPr>
        <p:spPr>
          <a:xfrm>
            <a:off x="939425" y="3513900"/>
            <a:ext cx="4732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Click to see next slide.</a:t>
            </a:r>
            <a:endParaRPr sz="21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800">
        <p:push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 in at the top of the page.</a:t>
            </a:r>
            <a:endParaRPr/>
          </a:p>
        </p:txBody>
      </p:sp>
      <p:pic>
        <p:nvPicPr>
          <p:cNvPr id="102" name="Google Shape;102;p15"/>
          <p:cNvPicPr preferRelativeResize="0"/>
          <p:nvPr/>
        </p:nvPicPr>
        <p:blipFill rotWithShape="1">
          <a:blip r:embed="rId3">
            <a:alphaModFix/>
          </a:blip>
          <a:srcRect b="18890" l="0" r="0" t="0"/>
          <a:stretch/>
        </p:blipFill>
        <p:spPr>
          <a:xfrm>
            <a:off x="628650" y="1949925"/>
            <a:ext cx="4613176" cy="28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5"/>
          <p:cNvSpPr/>
          <p:nvPr/>
        </p:nvSpPr>
        <p:spPr>
          <a:xfrm>
            <a:off x="3479650" y="1615650"/>
            <a:ext cx="956100" cy="9561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" name="Google Shape;105;p15"/>
          <p:cNvSpPr txBox="1"/>
          <p:nvPr/>
        </p:nvSpPr>
        <p:spPr>
          <a:xfrm>
            <a:off x="6082925" y="4081575"/>
            <a:ext cx="1635000" cy="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Click to see next slide.</a:t>
            </a:r>
            <a:endParaRPr sz="21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5"/>
          <p:cNvSpPr txBox="1"/>
          <p:nvPr/>
        </p:nvSpPr>
        <p:spPr>
          <a:xfrm>
            <a:off x="6009650" y="1225075"/>
            <a:ext cx="2251500" cy="10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log-in is your email address.  If you forgot your password follow the prompts to get a new one.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2200">
        <p:push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on the Cruising tab.</a:t>
            </a:r>
            <a:endParaRPr/>
          </a:p>
        </p:txBody>
      </p:sp>
      <p:pic>
        <p:nvPicPr>
          <p:cNvPr id="112" name="Google Shape;112;p16"/>
          <p:cNvPicPr preferRelativeResize="0"/>
          <p:nvPr/>
        </p:nvPicPr>
        <p:blipFill rotWithShape="1">
          <a:blip r:embed="rId3">
            <a:alphaModFix/>
          </a:blip>
          <a:srcRect b="0" l="0" r="0" t="10176"/>
          <a:stretch/>
        </p:blipFill>
        <p:spPr>
          <a:xfrm>
            <a:off x="539000" y="1468001"/>
            <a:ext cx="4913101" cy="332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6"/>
          <p:cNvSpPr/>
          <p:nvPr/>
        </p:nvSpPr>
        <p:spPr>
          <a:xfrm>
            <a:off x="4645050" y="1889225"/>
            <a:ext cx="956100" cy="9561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" name="Google Shape;115;p16"/>
          <p:cNvSpPr txBox="1"/>
          <p:nvPr/>
        </p:nvSpPr>
        <p:spPr>
          <a:xfrm>
            <a:off x="5828098" y="3959033"/>
            <a:ext cx="2892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Click to see next slide.</a:t>
            </a:r>
            <a:endParaRPr sz="21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2600">
        <p:push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on the Reciprocal Moorage tab.</a:t>
            </a:r>
            <a:endParaRPr/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3">
            <a:alphaModFix/>
          </a:blip>
          <a:srcRect b="30574" l="9740" r="-9740" t="0"/>
          <a:stretch/>
        </p:blipFill>
        <p:spPr>
          <a:xfrm>
            <a:off x="730450" y="1268050"/>
            <a:ext cx="4303048" cy="163782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/>
          <p:nvPr/>
        </p:nvSpPr>
        <p:spPr>
          <a:xfrm>
            <a:off x="4572000" y="1421075"/>
            <a:ext cx="956100" cy="9561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4" name="Google Shape;124;p17"/>
          <p:cNvSpPr txBox="1"/>
          <p:nvPr/>
        </p:nvSpPr>
        <p:spPr>
          <a:xfrm flipH="1" rot="-469">
            <a:off x="6194004" y="3490904"/>
            <a:ext cx="2197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Click to see next slide.</a:t>
            </a:r>
            <a:endParaRPr sz="21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Scroll down to the bottom of the page and click on the green link for Yachting Destinations.</a:t>
            </a:r>
            <a:endParaRPr/>
          </a:p>
        </p:txBody>
      </p:sp>
      <p:pic>
        <p:nvPicPr>
          <p:cNvPr id="130" name="Google Shape;130;p18"/>
          <p:cNvPicPr preferRelativeResize="0"/>
          <p:nvPr/>
        </p:nvPicPr>
        <p:blipFill rotWithShape="1">
          <a:blip r:embed="rId3">
            <a:alphaModFix/>
          </a:blip>
          <a:srcRect b="11165" l="0" r="0" t="30317"/>
          <a:stretch/>
        </p:blipFill>
        <p:spPr>
          <a:xfrm>
            <a:off x="546500" y="1640550"/>
            <a:ext cx="5231826" cy="2305074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/>
          <p:nvPr/>
        </p:nvSpPr>
        <p:spPr>
          <a:xfrm>
            <a:off x="5778325" y="2444300"/>
            <a:ext cx="956100" cy="9561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" name="Google Shape;133;p18"/>
          <p:cNvSpPr txBox="1"/>
          <p:nvPr/>
        </p:nvSpPr>
        <p:spPr>
          <a:xfrm flipH="1">
            <a:off x="6649800" y="3400400"/>
            <a:ext cx="3119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Click to see next slide.</a:t>
            </a:r>
            <a:endParaRPr sz="21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/>
          <p:nvPr>
            <p:ph type="ctrTitle"/>
          </p:nvPr>
        </p:nvSpPr>
        <p:spPr>
          <a:xfrm>
            <a:off x="7537225" y="1073625"/>
            <a:ext cx="1339200" cy="6165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CC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CC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CC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CC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CC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CC0000"/>
                </a:solidFill>
              </a:rPr>
              <a:t>Click to see next slide.</a:t>
            </a:r>
            <a:endParaRPr sz="2100">
              <a:solidFill>
                <a:srgbClr val="CC0000"/>
              </a:solidFill>
            </a:endParaRPr>
          </a:p>
        </p:txBody>
      </p:sp>
      <p:sp>
        <p:nvSpPr>
          <p:cNvPr id="139" name="Google Shape;139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0" name="Google Shape;140;p19"/>
          <p:cNvSpPr txBox="1"/>
          <p:nvPr/>
        </p:nvSpPr>
        <p:spPr>
          <a:xfrm>
            <a:off x="1087300" y="744950"/>
            <a:ext cx="4732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9"/>
          <p:cNvSpPr txBox="1"/>
          <p:nvPr/>
        </p:nvSpPr>
        <p:spPr>
          <a:xfrm>
            <a:off x="832600" y="224575"/>
            <a:ext cx="4732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should see this website.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19"/>
          <p:cNvPicPr preferRelativeResize="0"/>
          <p:nvPr/>
        </p:nvPicPr>
        <p:blipFill rotWithShape="1">
          <a:blip r:embed="rId3">
            <a:alphaModFix/>
          </a:blip>
          <a:srcRect b="0" l="1039" r="0" t="2572"/>
          <a:stretch/>
        </p:blipFill>
        <p:spPr>
          <a:xfrm>
            <a:off x="602550" y="947625"/>
            <a:ext cx="6083623" cy="3417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/>
          <p:nvPr>
            <p:ph type="ctrTitle"/>
          </p:nvPr>
        </p:nvSpPr>
        <p:spPr>
          <a:xfrm>
            <a:off x="1143000" y="148326"/>
            <a:ext cx="6858000" cy="6675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Click on the CYCE Recips tab.</a:t>
            </a:r>
            <a:endParaRPr sz="3000"/>
          </a:p>
        </p:txBody>
      </p:sp>
      <p:sp>
        <p:nvSpPr>
          <p:cNvPr id="148" name="Google Shape;14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9" name="Google Shape;149;p20"/>
          <p:cNvSpPr txBox="1"/>
          <p:nvPr/>
        </p:nvSpPr>
        <p:spPr>
          <a:xfrm>
            <a:off x="7570100" y="1492650"/>
            <a:ext cx="15831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Click to see next slide.</a:t>
            </a:r>
            <a:endParaRPr sz="21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6100" y="1744448"/>
            <a:ext cx="4236687" cy="318992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0"/>
          <p:cNvSpPr/>
          <p:nvPr/>
        </p:nvSpPr>
        <p:spPr>
          <a:xfrm>
            <a:off x="2889800" y="996850"/>
            <a:ext cx="854400" cy="8544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2600">
        <p:push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/>
          <p:nvPr>
            <p:ph type="ctrTitle"/>
          </p:nvPr>
        </p:nvSpPr>
        <p:spPr>
          <a:xfrm>
            <a:off x="1143000" y="153375"/>
            <a:ext cx="6858000" cy="7641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Choose where you want to go.  Washington only, </a:t>
            </a:r>
            <a:endParaRPr sz="3000"/>
          </a:p>
        </p:txBody>
      </p:sp>
      <p:sp>
        <p:nvSpPr>
          <p:cNvPr id="157" name="Google Shape;157;p21"/>
          <p:cNvSpPr txBox="1"/>
          <p:nvPr>
            <p:ph idx="1" type="subTitle"/>
          </p:nvPr>
        </p:nvSpPr>
        <p:spPr>
          <a:xfrm>
            <a:off x="257450" y="1377625"/>
            <a:ext cx="4486200" cy="398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Or out of state, or country </a:t>
            </a:r>
            <a:r>
              <a:rPr lang="en"/>
              <a:t>locations</a:t>
            </a:r>
            <a:r>
              <a:rPr lang="en"/>
              <a:t>.</a:t>
            </a:r>
            <a:endParaRPr/>
          </a:p>
        </p:txBody>
      </p:sp>
      <p:sp>
        <p:nvSpPr>
          <p:cNvPr id="158" name="Google Shape;158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9" name="Google Shape;159;p21"/>
          <p:cNvPicPr preferRelativeResize="0"/>
          <p:nvPr/>
        </p:nvPicPr>
        <p:blipFill rotWithShape="1">
          <a:blip r:embed="rId3">
            <a:alphaModFix/>
          </a:blip>
          <a:srcRect b="51915" l="6568" r="0" t="-1915"/>
          <a:stretch/>
        </p:blipFill>
        <p:spPr>
          <a:xfrm>
            <a:off x="5061825" y="465601"/>
            <a:ext cx="3831224" cy="154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175" y="1775725"/>
            <a:ext cx="2126298" cy="2824023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1"/>
          <p:cNvSpPr txBox="1"/>
          <p:nvPr/>
        </p:nvSpPr>
        <p:spPr>
          <a:xfrm>
            <a:off x="4094525" y="2692250"/>
            <a:ext cx="21855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can also search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Region.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5901" y="2211900"/>
            <a:ext cx="2863799" cy="2865848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1"/>
          <p:cNvSpPr txBox="1"/>
          <p:nvPr/>
        </p:nvSpPr>
        <p:spPr>
          <a:xfrm flipH="1">
            <a:off x="3145125" y="3846650"/>
            <a:ext cx="19167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Click to see next slide.</a:t>
            </a:r>
            <a:endParaRPr sz="21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